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57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6B92-7B1D-5D39-8686-EB94E9F07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IN" sz="4000" b="1" i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N" sz="4000" b="1" i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N" sz="4000" b="1" i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600" b="1" i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"Stopping by Woods on a Snowy Evening"</a:t>
            </a:r>
            <a:r>
              <a:rPr lang="en-IN" sz="36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Robert Frost:</a:t>
            </a:r>
            <a:br>
              <a:rPr lang="en-IN" sz="36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67A40-915E-487C-411F-234C9C3B0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Mausumi Roychoudhary</a:t>
            </a:r>
          </a:p>
          <a:p>
            <a:r>
              <a:rPr lang="en-US" dirty="0"/>
              <a:t>Late </a:t>
            </a:r>
            <a:r>
              <a:rPr lang="en-US" dirty="0" err="1"/>
              <a:t>Bindeshwari</a:t>
            </a:r>
            <a:r>
              <a:rPr lang="en-US" dirty="0"/>
              <a:t> </a:t>
            </a:r>
            <a:r>
              <a:rPr lang="en-US" dirty="0" err="1"/>
              <a:t>Baghel</a:t>
            </a:r>
            <a:r>
              <a:rPr lang="en-US" dirty="0"/>
              <a:t> Govt. College, </a:t>
            </a:r>
            <a:r>
              <a:rPr lang="en-US" dirty="0" err="1"/>
              <a:t>Kumhari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436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C2D955-37F7-270A-3354-139994E44DD7}"/>
              </a:ext>
            </a:extLst>
          </p:cNvPr>
          <p:cNvSpPr txBox="1"/>
          <p:nvPr/>
        </p:nvSpPr>
        <p:spPr>
          <a:xfrm>
            <a:off x="5412317" y="-2097878"/>
            <a:ext cx="6117166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effectLst/>
            </a:endParaRPr>
          </a:p>
          <a:p>
            <a:endParaRPr lang="en-US" dirty="0"/>
          </a:p>
          <a:p>
            <a:endParaRPr lang="en-US" dirty="0">
              <a:effectLst/>
            </a:endParaRPr>
          </a:p>
          <a:p>
            <a:endParaRPr lang="en-US" dirty="0"/>
          </a:p>
          <a:p>
            <a:endParaRPr lang="en-US" dirty="0">
              <a:effectLst/>
            </a:endParaRPr>
          </a:p>
          <a:p>
            <a:endParaRPr lang="en-US" dirty="0"/>
          </a:p>
          <a:p>
            <a:endParaRPr lang="en-US" dirty="0">
              <a:effectLst/>
            </a:endParaRPr>
          </a:p>
          <a:p>
            <a:endParaRPr lang="en-US" dirty="0"/>
          </a:p>
          <a:p>
            <a:endParaRPr lang="en-US" dirty="0">
              <a:effectLst/>
            </a:endParaRPr>
          </a:p>
          <a:p>
            <a:endParaRPr lang="en-US" dirty="0"/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Whose woods these are I think I know.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 house is in the village though;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will not see me stopping here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watch his woods fill up with snow.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little horse must think it queer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stop without a farmhouse near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Between the woods and frozen lake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darkest evening of the year.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gives his harness bells a shake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ask if there is some mistake.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only other sound’s the sweep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easy wind and downy flake.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woods are lovely, dark and deep, 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I have promises to keep,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miles to go before I sleep,   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miles to go before I sleep.</a:t>
            </a:r>
            <a:b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>
                <a:effectLst/>
              </a:rPr>
            </a:br>
            <a:endParaRPr lang="en-IN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6D4FEA-2B4C-8CBB-9464-D828B998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7" y="67310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1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6E5B-BC53-AF0F-01B3-8F36718B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844D9-D953-78E5-65E5-E92665B3D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horse do when the speaker stops?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Nuzzles the snow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Runs away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Shakes its harness bells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Lies down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What is the setting of the poem?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A bustling town square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A snowy village street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Woods on a dark winter evening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A mountain cabin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065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AC3A-15E5-9174-E283-A0B58EAC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poem can be interpreted as a reflection on: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A simple journey through the woods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Nature's beauty and its distractions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The responsibilities and obligations of life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A fear of being alone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56F9-6C0A-7973-AAAA-073F06A76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owns the woods the speaker stops by?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The speaker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A villager the speaker knows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A stranger from another town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The speaker’s friend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the speaker stop in the woods?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To rest for the night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To admire the peaceful snowfall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To meet someone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To escape a storm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271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2AA7-78DE-5F54-AA3B-E4675DA4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repetition of the line “And miles to go before I sleep” likely indicates: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The speaker’s excitement about traveling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The speaker’s fatigue and desire for rest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The importance of the woods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The horse’s impatience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F1231-9E9D-3E8B-BC4F-EC6FECB01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phrase "miles to go before I sleep" most likely symbolize?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A long journey home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The speaker’s unfinished responsibilities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Physical exhaustion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The beauty of the snowy woods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time of day is it in the poem?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Morning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Afternoon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Evening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Midnight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734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4B64-270A-F871-739C-2F211778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60" y="745826"/>
            <a:ext cx="9601196" cy="1303867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feeling does the snowy woods evoke in the speaker?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Fear and anxiety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Joy and excitement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Peace and contemplation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Boredom and frustration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8E3BB-9E21-9463-EC76-F1E8EFA54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sound breaks the silence of the woods?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The wind howling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A </a:t>
            </a:r>
            <a:r>
              <a:rPr lang="en-I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traveler’s</a:t>
            </a: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footsteps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The hoot of an owl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The harness bells of the horse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line “The woods are lovely, dark and deep” suggests: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The woods are dangerous and foreboding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The woods are beautiful but distracting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The woods are haunted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The woods are difficult to navigate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575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00A2-5843-B04B-DDB3-1C7E71A6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Fill-in-the-Blank Questions</a:t>
            </a:r>
            <a:b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B6065-D406-0D31-1456-6771C8A7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speaker stops by the woods on a night that is ______ and ______. </a:t>
            </a:r>
            <a:r>
              <a:rPr lang="en-I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(dark and snowy)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sound that interrupts the silence of the woods is the shaking of the horse’s ______ ______. </a:t>
            </a:r>
            <a:r>
              <a:rPr lang="en-I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(harness bells)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woods belong to a man who lives in the ______. </a:t>
            </a:r>
            <a:r>
              <a:rPr lang="en-I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(village)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speaker has “miles to go” before they ______. </a:t>
            </a:r>
            <a:r>
              <a:rPr lang="en-I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(sleep)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poem is written by ______ ______. </a:t>
            </a:r>
            <a:r>
              <a:rPr lang="en-I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(Robert Frost)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847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2BB4-9914-5098-5AD5-68B1952C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True/False Questions</a:t>
            </a:r>
            <a:br>
              <a:rPr lang="en-IN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ECF7A-8E5E-FBE7-A541-1CA9E7D00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speaker in the poem is traveling with a companion other than the horse.</a:t>
            </a: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(False)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poem uses a consistent rhyme scheme throughout</a:t>
            </a:r>
          </a:p>
          <a:p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woods belong to someone who lives in the village</a:t>
            </a:r>
            <a:endParaRPr lang="en-IN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horse is confused because they usually don’t stop in the woods without a farmhouse nearby</a:t>
            </a:r>
          </a:p>
          <a:p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final lines suggest the speaker has no responsibilities left to </a:t>
            </a:r>
            <a:r>
              <a:rPr lang="en-IN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fulfill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8887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747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   "Stopping by Woods on a Snowy Evening" by Robert Frost: </vt:lpstr>
      <vt:lpstr>PowerPoint Presentation</vt:lpstr>
      <vt:lpstr>PowerPoint Presentation</vt:lpstr>
      <vt:lpstr>  The poem can be interpreted as a reflection on: A) A simple journey through the woods B) Nature's beauty and its distractions C) The responsibilities and obligations of life D) A fear of being alone </vt:lpstr>
      <vt:lpstr>  The repetition of the line “And miles to go before I sleep” likely indicates: A) The speaker’s excitement about traveling B) The speaker’s fatigue and desire for rest C) The importance of the woods D) The horse’s impatience </vt:lpstr>
      <vt:lpstr>  What feeling does the snowy woods evoke in the speaker? A) Fear and anxiety B) Joy and excitement C) Peace and contemplation D) Boredom and frustration </vt:lpstr>
      <vt:lpstr>Fill-in-the-Blank Questions </vt:lpstr>
      <vt:lpstr>True/False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Mausumi Roychoudhary</dc:creator>
  <cp:lastModifiedBy>Dr. Mausumi Roychoudhary</cp:lastModifiedBy>
  <cp:revision>2</cp:revision>
  <dcterms:created xsi:type="dcterms:W3CDTF">2025-02-13T06:49:00Z</dcterms:created>
  <dcterms:modified xsi:type="dcterms:W3CDTF">2025-02-13T07:13:09Z</dcterms:modified>
</cp:coreProperties>
</file>